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79514" autoAdjust="0"/>
  </p:normalViewPr>
  <p:slideViewPr>
    <p:cSldViewPr>
      <p:cViewPr varScale="1">
        <p:scale>
          <a:sx n="92" d="100"/>
          <a:sy n="92" d="100"/>
        </p:scale>
        <p:origin x="22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8058-B1E5-4581-8542-65C9489E1B57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EADF-7CD4-4306-819B-66DB9A1E21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10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00620170-C680-4FB1-AC79-E1287008BB08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11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D02DC-6607-414F-905E-F02855824C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8EFD-8322-4F0F-A33A-3EAE988BB538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B07D5-B1DD-40F3-BC4B-EAF55F38D0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Triangle isocè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79925-A6F7-4580-9A01-961A0BE09154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BC0D-2E73-4965-8B58-F80DF44CBA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C7AC-94EC-4F9E-BF54-4BA6ABCDF9A4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1D77-C4E0-499E-BA8D-E7135CFDA0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43460-349C-454A-AFCA-6BDB2756717E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CADDA-98B4-4BA4-8987-BBB6692B18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C2F1F-7FD2-46DE-A28E-D025E6D54CE3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3029-C8E3-44FF-9F21-6C7C5FF59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3CE09-4EDC-458A-9BFE-812D91CC0714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64BE-F7FD-461D-910C-F73E605232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B4FB-4373-4BD3-9990-D230BDDB2497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A8F2-0C2D-4C02-B76E-88B613A8EB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D19A5-09D6-48AD-AB5B-CCB418E0D149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3AB3-8D8D-4F72-85F0-7AD2A31B2E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Triangle isocè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5707-53B0-4C95-B2C1-760D79A272C6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68F6-7544-4B32-B2F6-213F31FA04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CADD-EC38-4C33-A135-051B15376CC3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0A254-1632-43D3-AC14-F45C211FE4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A6ED5D-542C-4C97-8142-1E6D9908FABD}" type="datetime1">
              <a:rPr lang="fr-FR" smtClean="0"/>
              <a:pPr>
                <a:defRPr/>
              </a:pPr>
              <a:t>03/03/2017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E1930-D373-4210-8CDB-100793A785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87" r:id="rId2"/>
    <p:sldLayoutId id="2147484092" r:id="rId3"/>
    <p:sldLayoutId id="2147484088" r:id="rId4"/>
    <p:sldLayoutId id="2147484089" r:id="rId5"/>
    <p:sldLayoutId id="2147484093" r:id="rId6"/>
    <p:sldLayoutId id="2147484094" r:id="rId7"/>
    <p:sldLayoutId id="2147484095" r:id="rId8"/>
    <p:sldLayoutId id="2147484096" r:id="rId9"/>
    <p:sldLayoutId id="2147484090" r:id="rId10"/>
    <p:sldLayoutId id="214748409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Session de partage : l’</a:t>
            </a:r>
            <a:r>
              <a:rPr lang="fr-FR" dirty="0" err="1"/>
              <a:t>autohébergement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Corentin </a:t>
            </a:r>
            <a:r>
              <a:rPr lang="fr-FR" dirty="0" err="1"/>
              <a:t>Bersot</a:t>
            </a:r>
            <a:r>
              <a:rPr lang="fr-FR" dirty="0"/>
              <a:t> | P2019</a:t>
            </a:r>
          </a:p>
        </p:txBody>
      </p:sp>
    </p:spTree>
    <p:extLst>
      <p:ext uri="{BB962C8B-B14F-4D97-AF65-F5344CB8AC3E}">
        <p14:creationId xmlns:p14="http://schemas.microsoft.com/office/powerpoint/2010/main" val="201403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cloud : </a:t>
            </a:r>
            <a:r>
              <a:rPr lang="fr-FR" dirty="0" err="1"/>
              <a:t>NextCloud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373187"/>
            <a:ext cx="8229600" cy="462915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  <a:p>
            <a:r>
              <a:rPr lang="fr-FR" dirty="0"/>
              <a:t>Les solutions locales et distantes</a:t>
            </a:r>
          </a:p>
          <a:p>
            <a:pPr lvl="1"/>
            <a:r>
              <a:rPr lang="fr-FR" dirty="0"/>
              <a:t>PC</a:t>
            </a:r>
          </a:p>
          <a:p>
            <a:pPr lvl="1"/>
            <a:r>
              <a:rPr lang="fr-FR" dirty="0" err="1"/>
              <a:t>Raspberry</a:t>
            </a:r>
            <a:endParaRPr lang="fr-FR" dirty="0"/>
          </a:p>
          <a:p>
            <a:pPr lvl="1"/>
            <a:r>
              <a:rPr lang="fr-FR" dirty="0"/>
              <a:t>Location chez un professionnel</a:t>
            </a:r>
          </a:p>
          <a:p>
            <a:r>
              <a:rPr lang="fr-FR" dirty="0"/>
              <a:t>Les logiciels utiles </a:t>
            </a:r>
          </a:p>
          <a:p>
            <a:pPr lvl="1"/>
            <a:r>
              <a:rPr lang="fr-FR" dirty="0"/>
              <a:t>Accéder au serveur</a:t>
            </a:r>
          </a:p>
          <a:p>
            <a:pPr lvl="1"/>
            <a:r>
              <a:rPr lang="fr-FR" dirty="0"/>
              <a:t>Web</a:t>
            </a:r>
          </a:p>
          <a:p>
            <a:pPr lvl="1"/>
            <a:r>
              <a:rPr lang="fr-FR" dirty="0"/>
              <a:t>VPN</a:t>
            </a:r>
          </a:p>
          <a:p>
            <a:pPr lvl="1"/>
            <a:r>
              <a:rPr lang="fr-FR" dirty="0"/>
              <a:t>Cloud</a:t>
            </a:r>
          </a:p>
          <a:p>
            <a:r>
              <a:rPr lang="fr-FR" dirty="0"/>
              <a:t>Installer un serveur Apache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31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Qu’est ce qu’un serveur ?</a:t>
            </a:r>
          </a:p>
          <a:p>
            <a:pPr marL="274638" lvl="1" indent="0">
              <a:buNone/>
            </a:pPr>
            <a:endParaRPr lang="fr-FR" dirty="0"/>
          </a:p>
          <a:p>
            <a:r>
              <a:rPr lang="fr-FR" dirty="0"/>
              <a:t>Quel est son utilité :</a:t>
            </a:r>
          </a:p>
          <a:p>
            <a:pPr lvl="1"/>
            <a:r>
              <a:rPr lang="fr-FR" dirty="0"/>
              <a:t>Hébergement de sites web</a:t>
            </a:r>
          </a:p>
          <a:p>
            <a:pPr lvl="1"/>
            <a:r>
              <a:rPr lang="fr-FR" dirty="0"/>
              <a:t>Stockage de données / Cloud</a:t>
            </a:r>
          </a:p>
          <a:p>
            <a:pPr lvl="1"/>
            <a:r>
              <a:rPr lang="fr-FR" dirty="0"/>
              <a:t>VPN ( Virtual </a:t>
            </a:r>
            <a:r>
              <a:rPr lang="fr-FR" dirty="0" err="1"/>
              <a:t>Private</a:t>
            </a:r>
            <a:r>
              <a:rPr lang="fr-FR" dirty="0"/>
              <a:t> Network)</a:t>
            </a:r>
          </a:p>
          <a:p>
            <a:pPr lvl="1"/>
            <a:r>
              <a:rPr lang="fr-FR" dirty="0"/>
              <a:t>Serveur de jeux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93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solutions (locales)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Pc personnel</a:t>
            </a:r>
          </a:p>
          <a:p>
            <a:pPr lvl="1"/>
            <a:r>
              <a:rPr lang="fr-FR" dirty="0"/>
              <a:t>Pas de frais supplémentaire</a:t>
            </a:r>
          </a:p>
          <a:p>
            <a:pPr lvl="1"/>
            <a:r>
              <a:rPr lang="fr-FR" dirty="0"/>
              <a:t>Très peu pratique pour une utilisation en tant que serveur</a:t>
            </a:r>
          </a:p>
          <a:p>
            <a:pPr lvl="1"/>
            <a:r>
              <a:rPr lang="fr-FR" dirty="0"/>
              <a:t>Demande de configurer sa box</a:t>
            </a:r>
          </a:p>
          <a:p>
            <a:pPr lvl="1"/>
            <a:endParaRPr lang="fr-FR" dirty="0"/>
          </a:p>
          <a:p>
            <a:r>
              <a:rPr lang="fr-FR" dirty="0" err="1"/>
              <a:t>Raspberry</a:t>
            </a:r>
            <a:r>
              <a:rPr lang="fr-FR" dirty="0"/>
              <a:t> (Ou PC sans écran)</a:t>
            </a:r>
          </a:p>
          <a:p>
            <a:pPr lvl="1"/>
            <a:r>
              <a:rPr lang="fr-FR" dirty="0"/>
              <a:t>Peu cher (Pour la </a:t>
            </a:r>
            <a:r>
              <a:rPr lang="fr-FR" dirty="0" err="1"/>
              <a:t>Raspberry</a:t>
            </a:r>
            <a:r>
              <a:rPr lang="fr-FR" dirty="0"/>
              <a:t> du moins)</a:t>
            </a:r>
          </a:p>
          <a:p>
            <a:pPr lvl="1"/>
            <a:r>
              <a:rPr lang="fr-FR" dirty="0"/>
              <a:t>Demande également de configurer sa box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45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Ouverture de 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9" y="1916832"/>
            <a:ext cx="7970591" cy="312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3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solutions (distantes)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Louer un serveur VPS, web ou dédié</a:t>
            </a:r>
          </a:p>
          <a:p>
            <a:pPr lvl="1"/>
            <a:r>
              <a:rPr lang="fr-FR" dirty="0"/>
              <a:t>Rapide à mettre en place.</a:t>
            </a:r>
          </a:p>
          <a:p>
            <a:pPr lvl="1"/>
            <a:r>
              <a:rPr lang="fr-FR" dirty="0"/>
              <a:t>Pas besoin de s’inquiéter de la connexion et de l’accès à distance.</a:t>
            </a:r>
          </a:p>
          <a:p>
            <a:pPr lvl="1"/>
            <a:r>
              <a:rPr lang="fr-FR" dirty="0"/>
              <a:t>Coûteux (de 3 à 60 euros/mois).</a:t>
            </a:r>
          </a:p>
          <a:p>
            <a:pPr marL="274638" lvl="1" indent="0">
              <a:buNone/>
            </a:pPr>
            <a:endParaRPr lang="fr-FR" dirty="0"/>
          </a:p>
          <a:p>
            <a:r>
              <a:rPr lang="fr-FR" dirty="0"/>
              <a:t>Les propriétés de chacun :</a:t>
            </a:r>
          </a:p>
          <a:p>
            <a:pPr lvl="1"/>
            <a:r>
              <a:rPr lang="fr-FR" dirty="0"/>
              <a:t>VPS : Peu cher mais peu puissant.</a:t>
            </a:r>
          </a:p>
          <a:p>
            <a:pPr lvl="1"/>
            <a:r>
              <a:rPr lang="fr-FR" dirty="0"/>
              <a:t>WEB : Peu « modulable », package web préinstallé.</a:t>
            </a:r>
          </a:p>
          <a:p>
            <a:pPr lvl="1"/>
            <a:r>
              <a:rPr lang="fr-FR" dirty="0"/>
              <a:t>Dédié : Puissant mais couteux.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437392"/>
            <a:ext cx="2177480" cy="217748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15" y="4929018"/>
            <a:ext cx="1951837" cy="130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4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logiciels utiles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74096"/>
          </a:xfrm>
        </p:spPr>
        <p:txBody>
          <a:bodyPr/>
          <a:lstStyle/>
          <a:p>
            <a:r>
              <a:rPr lang="fr-FR" dirty="0"/>
              <a:t>Accéder à son serveur :</a:t>
            </a:r>
          </a:p>
          <a:p>
            <a:pPr lvl="1"/>
            <a:r>
              <a:rPr lang="fr-FR" dirty="0"/>
              <a:t>FTP : File Transfert Protocol (port 21)</a:t>
            </a:r>
          </a:p>
          <a:p>
            <a:pPr lvl="2"/>
            <a:r>
              <a:rPr lang="fr-FR" dirty="0"/>
              <a:t>Protocole de transfert de fichier</a:t>
            </a:r>
          </a:p>
          <a:p>
            <a:pPr lvl="2"/>
            <a:r>
              <a:rPr lang="fr-FR" dirty="0" err="1"/>
              <a:t>WinSCP</a:t>
            </a:r>
            <a:r>
              <a:rPr lang="fr-FR" dirty="0"/>
              <a:t> / </a:t>
            </a:r>
            <a:r>
              <a:rPr lang="fr-FR" dirty="0" err="1"/>
              <a:t>FileZilla</a:t>
            </a:r>
            <a:r>
              <a:rPr lang="fr-FR" dirty="0"/>
              <a:t> / </a:t>
            </a:r>
            <a:r>
              <a:rPr lang="fr-FR" dirty="0" err="1"/>
              <a:t>MobaXTerm</a:t>
            </a:r>
            <a:endParaRPr lang="fr-FR" dirty="0"/>
          </a:p>
          <a:p>
            <a:pPr lvl="2"/>
            <a:endParaRPr lang="fr-FR" dirty="0"/>
          </a:p>
          <a:p>
            <a:pPr lvl="1"/>
            <a:r>
              <a:rPr lang="fr-FR" dirty="0"/>
              <a:t>SSH : Secure </a:t>
            </a:r>
            <a:r>
              <a:rPr lang="fr-FR" dirty="0" err="1"/>
              <a:t>SHell</a:t>
            </a:r>
            <a:r>
              <a:rPr lang="fr-FR" dirty="0"/>
              <a:t> (port 22)</a:t>
            </a:r>
          </a:p>
          <a:p>
            <a:pPr lvl="2"/>
            <a:r>
              <a:rPr lang="fr-FR" dirty="0"/>
              <a:t>Protocole de connexion à un Shell distant</a:t>
            </a:r>
          </a:p>
          <a:p>
            <a:pPr lvl="2"/>
            <a:r>
              <a:rPr lang="fr-FR" dirty="0"/>
              <a:t>Permet également de créer des « tunnels ».</a:t>
            </a:r>
          </a:p>
          <a:p>
            <a:pPr lvl="2"/>
            <a:r>
              <a:rPr lang="fr-FR" dirty="0" err="1"/>
              <a:t>MobaXterm</a:t>
            </a:r>
            <a:r>
              <a:rPr lang="fr-FR" dirty="0"/>
              <a:t> / </a:t>
            </a:r>
            <a:r>
              <a:rPr lang="fr-FR" dirty="0" err="1"/>
              <a:t>Putty</a:t>
            </a:r>
            <a:endParaRPr lang="fr-FR" dirty="0"/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88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logiciels utiles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Web</a:t>
            </a:r>
          </a:p>
          <a:p>
            <a:pPr lvl="1"/>
            <a:r>
              <a:rPr lang="fr-FR" dirty="0"/>
              <a:t>Serveur web (port 80)</a:t>
            </a:r>
          </a:p>
          <a:p>
            <a:pPr lvl="2"/>
            <a:r>
              <a:rPr lang="fr-FR" dirty="0"/>
              <a:t>Apache</a:t>
            </a:r>
          </a:p>
          <a:p>
            <a:pPr lvl="2"/>
            <a:r>
              <a:rPr lang="fr-FR" dirty="0" err="1"/>
              <a:t>Nginx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Base de données</a:t>
            </a:r>
          </a:p>
          <a:p>
            <a:pPr lvl="2"/>
            <a:r>
              <a:rPr lang="fr-FR" dirty="0"/>
              <a:t>MySQL</a:t>
            </a:r>
          </a:p>
          <a:p>
            <a:pPr lvl="2"/>
            <a:r>
              <a:rPr lang="fr-FR" dirty="0"/>
              <a:t>PostgreSQL</a:t>
            </a:r>
          </a:p>
          <a:p>
            <a:pPr lvl="2"/>
            <a:r>
              <a:rPr lang="fr-FR" dirty="0" err="1"/>
              <a:t>Sqlite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58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logiciels utiles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VPN</a:t>
            </a:r>
          </a:p>
          <a:p>
            <a:pPr lvl="1"/>
            <a:r>
              <a:rPr lang="fr-FR" dirty="0" err="1"/>
              <a:t>Openvpn</a:t>
            </a:r>
            <a:endParaRPr lang="fr-FR" dirty="0"/>
          </a:p>
          <a:p>
            <a:pPr lvl="2"/>
            <a:r>
              <a:rPr lang="fr-FR" dirty="0"/>
              <a:t>Voir tuto sur korben.info :   « Comment s’installer un petit VPN maison quand on n’est pas un gros barbu »</a:t>
            </a:r>
          </a:p>
          <a:p>
            <a:r>
              <a:rPr lang="fr-FR" dirty="0"/>
              <a:t>Cloud </a:t>
            </a:r>
          </a:p>
          <a:p>
            <a:pPr lvl="1"/>
            <a:r>
              <a:rPr lang="fr-FR" dirty="0" err="1"/>
              <a:t>Owncloud</a:t>
            </a:r>
            <a:r>
              <a:rPr lang="fr-FR" dirty="0"/>
              <a:t> / </a:t>
            </a:r>
            <a:r>
              <a:rPr lang="fr-FR" dirty="0" err="1"/>
              <a:t>Nextcloud</a:t>
            </a:r>
            <a:endParaRPr lang="fr-FR" dirty="0"/>
          </a:p>
          <a:p>
            <a:pPr lvl="2"/>
            <a:r>
              <a:rPr lang="fr-FR" dirty="0"/>
              <a:t>Synchronisation de fichier uniquement.</a:t>
            </a:r>
          </a:p>
          <a:p>
            <a:pPr lvl="2"/>
            <a:r>
              <a:rPr lang="fr-FR" dirty="0"/>
              <a:t>Toutes plateformes.</a:t>
            </a:r>
          </a:p>
          <a:p>
            <a:pPr lvl="1"/>
            <a:r>
              <a:rPr lang="fr-FR" dirty="0" err="1"/>
              <a:t>CozyCloud</a:t>
            </a:r>
            <a:r>
              <a:rPr lang="fr-FR" dirty="0"/>
              <a:t> (2013)</a:t>
            </a:r>
          </a:p>
          <a:p>
            <a:pPr lvl="2"/>
            <a:r>
              <a:rPr lang="fr-FR" dirty="0"/>
              <a:t>Français.</a:t>
            </a:r>
          </a:p>
          <a:p>
            <a:pPr lvl="2"/>
            <a:r>
              <a:rPr lang="fr-FR" dirty="0"/>
              <a:t>Synchronisation de fichier, contacts, évènements, images.</a:t>
            </a:r>
          </a:p>
          <a:p>
            <a:pPr lvl="2"/>
            <a:r>
              <a:rPr lang="fr-FR" dirty="0"/>
              <a:t>Uniquement sur Linux et mobiles (pour le moment).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01D77-C4E0-499E-BA8D-E7135CFDA06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253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265</Words>
  <Application>Microsoft Office PowerPoint</Application>
  <PresentationFormat>Affichage à l'écran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Gill Sans MT</vt:lpstr>
      <vt:lpstr>Wingdings</vt:lpstr>
      <vt:lpstr>Wingdings 3</vt:lpstr>
      <vt:lpstr>Origine</vt:lpstr>
      <vt:lpstr>Session de partage : l’autohébergement</vt:lpstr>
      <vt:lpstr>Sommaire</vt:lpstr>
      <vt:lpstr>Introduction</vt:lpstr>
      <vt:lpstr>Les solutions (locales)</vt:lpstr>
      <vt:lpstr>Ouverture de port</vt:lpstr>
      <vt:lpstr>Les solutions (distantes)</vt:lpstr>
      <vt:lpstr>Les logiciels utiles</vt:lpstr>
      <vt:lpstr>Les logiciels utiles</vt:lpstr>
      <vt:lpstr>Les logiciels utiles</vt:lpstr>
      <vt:lpstr>Exemple cloud : NextCloud</vt:lpstr>
    </vt:vector>
  </TitlesOfParts>
  <Company>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d’un outil de reporting dans un environnement Centreon</dc:title>
  <dc:creator>Corentin Bersot</dc:creator>
  <cp:lastModifiedBy>Zombini</cp:lastModifiedBy>
  <cp:revision>203</cp:revision>
  <dcterms:created xsi:type="dcterms:W3CDTF">2016-06-13T14:21:53Z</dcterms:created>
  <dcterms:modified xsi:type="dcterms:W3CDTF">2017-03-03T19:26:27Z</dcterms:modified>
</cp:coreProperties>
</file>